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0.14006163181540909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0.21225116677651368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2.2158719514448402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0.21225116677651457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0.22823641393993199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5.44052290835993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6.7859104453108214</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9.878332949919777E-2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9.5486653528478627E-2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0.99686706322738239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9.5486653528478627E-2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0.3425007684518091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0.31213503891360261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5.8468968641014056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0.31388829643875127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0.10427468748970004</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1.0886128861538502</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0.10427468748970004</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0.37402253902052074</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0.14693100704488504</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6.0273059689344919</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0.27141756793443417</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0.1692451494740963</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1.7668952559050881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0.16924514947409719</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0.46668922395049073</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6.3175339093372784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0.23225802681595464</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0.45631956535974361</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0.12721848313722095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1.3281428449623123</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0.12721848313722184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0.12544868614058924</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6.8186325808517614</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0.27385057265410939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0.12026656202379016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1.25556577865986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0.12026656202378838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0.23340875567816788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8.9191829033291654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6.6369305263108824</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0.27175270267912044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0.10654937691912281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1.1123603198262026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0.10654937691912103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0.34229788019665364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7.4529779595631771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8.8188629077024849E-2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1.8224340239519794</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0.17456502741722257</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0.30954911267198515</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4.8311390782086594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0.36986602666197044</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0.16346231655536059</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1.7065233038488152</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0.16346231655536059</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0.22319492393623808</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5.2783591010750568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6.3967223957409178</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0.2344398892936006</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0.12351158071189339</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1.2894433115944786</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0.12351158071189339</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0.44302328904954358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3.5644689171068222E-3</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6.8554266732027491</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4.0821853485963899E-2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0.42545848900376093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0.11861464578281211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1.2383200083768999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0.118614645782813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7.9499984348920805E-2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8.7667498195047724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8.6590035646774766</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8.8352479450084509E-2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0.11082125497477069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1.1569581183083812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0.11082125497477158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3.0880823305050598E-3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8.6590035646774766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4.9435866766042889</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0.56444471333304724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0.22649550309280198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2.3645807938487331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0.22649550309280286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0.31688796836958666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5.3696624598614484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0.45982698500736507</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0.23858974394631316</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2.4908429458468566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0.2385897439463136</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0.70928449621540235</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4.5175108933471293</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6.7076694565578334</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0.3377583334937162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0.37166582599027542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0.10361765351689289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1.0817535450552889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0.10361765351689378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9.129735549024609E-2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8.7034909727846141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0.31656275514668097</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0.2399365725109659</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2.5049036442408408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0.2399365725109659</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0.45995797929187976</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4.7118479403310527</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6.3462096026243877</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4.093413344852161</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7.2781500528766863E-2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0.15827438429800011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1.652362029969042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0.15827438429799923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0.28055374519738852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4.838661149035044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0.14636242996628313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0.1627167753740999</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1.6987399600995561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0.16271677537410101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5.2290279525231131E-2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3.1889947728099668</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6.6329089339464131E-2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0.4704758922963308</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0.13116516124699706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1.3693456023258981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0.13116516124699595</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0.47047589229633102</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5.7225082010838868E-3</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2.6141379303156969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0.22921621838005901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0.16838301318564319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1.7578946758426954</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0.16838301318564319</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8.4078525498915369E-2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4.0259151771183426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7.5544500622228838E-2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0.4498959452340987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0.12542762587255485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1.3094465501805956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0.12542762587255396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0.35652653145222057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5.7993576949817536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5.1769539420054809</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0.44720324806071909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0.13795591356447012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1.4402400893528782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0.13795591356447101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0.49483361980226892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0.20744211352071673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5.0332598891357128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0.455230746677596</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0.19068951891165087</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1.9907714186360588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0.19068951891165131</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0.19662504939180625</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5.3206479948752499</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7.7710083296842587</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0.23544246239338396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0.10760635590936296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1.1233950299449385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0.10760635590936385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0.37409481967778557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6.73075908975121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9.3580931374628307E-3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0.34751562118845669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9.6884756977779318E-2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1.0114630641143219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9.6884756977779318E-2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0.2437893154755244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7.8061500278301459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3.9697154532916556E-2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0.10689606590547385</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1.1159797034668193</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0.10689606590547562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0.25579383313350412</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7.7358666315383706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6.6614685779877822</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9.0453133877200109E-2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0.35952381456036164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0.10023255151029709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1.0464135622268573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0.1002325515102962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0.35952381456036164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7.7464197433242177E-2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6.6614685779877822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0.27484344366910984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0.17096137726970406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1.7848124296588539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0.17096137726970362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0.61322081072816115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0.14125434427127903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4.9716605204629456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5.5983713826084633</c:v>
                </c:pt>
                <c:pt idx="1">
                  <c:v>5.2663394100396719</c:v>
                </c:pt>
                <c:pt idx="2">
                  <c:v>5.44052290835993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2">
                  <c:v>6.3967223957409178</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6.5038780931040172</c:v>
                </c:pt>
                <c:pt idx="1">
                  <c:v>6.3457067687774584</c:v>
                </c:pt>
                <c:pt idx="2">
                  <c:v>6.73075908975121</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7.0067616638550758</c:v>
                </c:pt>
                <c:pt idx="1">
                  <c:v>6.8734005560492184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4.2572132327241441E-2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0.33592801468557365</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9.3654218919817289E-2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0.97773670689597925</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9.3654218919816401E-2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0.32944216825775552</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6.5767061608714092</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5.8213250775565797</c:v>
                </c:pt>
                <c:pt idx="1">
                  <c:v>5.7401436739495626</c:v>
                </c:pt>
                <c:pt idx="2">
                  <c:v>6.1164751206229839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5.8386797195551461</c:v>
                </c:pt>
                <c:pt idx="1">
                  <c:v>6.3881009945651259</c:v>
                </c:pt>
                <c:pt idx="2">
                  <c:v>6.5767061608714092</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3.5907920414589829</c:v>
                </c:pt>
                <c:pt idx="1">
                  <c:v>3.9422903425500189</c:v>
                </c:pt>
                <c:pt idx="2">
                  <c:v>4.0559032905442436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6.0399653773674702</c:v>
                </c:pt>
                <c:pt idx="1">
                  <c:v>6.8186325808517614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6.5174141869493081</c:v>
                </c:pt>
                <c:pt idx="1">
                  <c:v>5.6701243771261574</c:v>
                </c:pt>
                <c:pt idx="2">
                  <c:v>6.3175339093372784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6.007402285852339</c:v>
                </c:pt>
                <c:pt idx="1">
                  <c:v>6.0418251868914394</c:v>
                </c:pt>
                <c:pt idx="2">
                  <c:v>6.0273059689344919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8.7929780819078349</c:v>
                </c:pt>
                <c:pt idx="1">
                  <c:v>8.6590035646774766</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7.6078728794923718</c:v>
                </c:pt>
                <c:pt idx="1">
                  <c:v>7.8613686349603702</c:v>
                </c:pt>
                <c:pt idx="2">
                  <c:v>8.7034909727846141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4.0904671843050702</c:v>
                </c:pt>
                <c:pt idx="1">
                  <c:v>4.5231266531444083</c:v>
                </c:pt>
                <c:pt idx="2">
                  <c:v>4.838661149035044</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4.5313841215004889</c:v>
                </c:pt>
                <c:pt idx="1">
                  <c:v>4.2487175825307189</c:v>
                </c:pt>
                <c:pt idx="2">
                  <c:v>4.0259151771183426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3.7771434401588699E-2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0.44417839903411949</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0.12383361673938342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1.2928053218557523</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0.12383361673938253</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0.24793008366352698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6.1164751206229839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2.7934760695687011</c:v>
                </c:pt>
                <c:pt idx="1">
                  <c:v>2.9254525169798442</c:v>
                </c:pt>
                <c:pt idx="2">
                  <c:v>2.6141379303156969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4.7045544843741771</c:v>
                </c:pt>
                <c:pt idx="1">
                  <c:v>4.9817836070244121</c:v>
                </c:pt>
                <c:pt idx="2">
                  <c:v>5.7993576949817536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4.1610738516370418</c:v>
                </c:pt>
                <c:pt idx="1">
                  <c:v>3.992242396691053</c:v>
                </c:pt>
                <c:pt idx="2">
                  <c:v>5.0332598891357128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6.9395456525421082</c:v>
                </c:pt>
                <c:pt idx="1">
                  <c:v>7.4058143133691354</c:v>
                </c:pt>
                <c:pt idx="2">
                  <c:v>7.8061500278301459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6.9798171858164082</c:v>
                </c:pt>
                <c:pt idx="1">
                  <c:v>7.6153402865512358</c:v>
                </c:pt>
                <c:pt idx="2">
                  <c:v>7.7358666315383706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6.4716564189530432</c:v>
                </c:pt>
                <c:pt idx="1">
                  <c:v>6.3757064469358617</c:v>
                </c:pt>
                <c:pt idx="2">
                  <c:v>6.6614685779877822</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3.071770198201806</c:v>
                </c:pt>
                <c:pt idx="1">
                  <c:v>3.9967043343958188</c:v>
                </c:pt>
                <c:pt idx="2">
                  <c:v>4.9716605204629456</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0.22246313758572001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0.12214354649150749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1.2751612291748273</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0.12214354649150749</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0.13830369990907077</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6.8734005560492184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0.31356008767099697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9.3765497841779233E-2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0.97889844299244544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9.3765497841778789E-2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0.33632716069054958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2.3021606452884313E-3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4.0559032905442436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8.1404597680894142E-3</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0.38101171769058961</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0.10622321824814041</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1.1089552697540306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0.10622321824813952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0.27004189285705316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7.7240133979072576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702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702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702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702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04144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RQY | South West London and St George's Mental Health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South West London and St George's Mental Health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57832094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4654618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741288726"/>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5905312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1160658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01602792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8760596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64725091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02043486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227621970"/>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90827912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260001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76045474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0718839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41637772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5244868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40532188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4074547530"/>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65091103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4241927073"/>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98291982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0181834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8292971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0983674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84226340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6542550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05150926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03696250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709878090"/>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7724560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559269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9916421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33264241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0525540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5219863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8533362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4742531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60097522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7934461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78158465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8395740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4154366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13546012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5446792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25728400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9536244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7730349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08338486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1211828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415299345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588348215"/>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993321796"/>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4617279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0228021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8891683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8351272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42326695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5432075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5127129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702608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1598475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67179649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6959069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57733456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2423568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6820130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21180123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7814133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6630941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23392921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55247783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65196613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RQY South West London and St George's Mental Health NHS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7150994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2465292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010777077"/>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9711344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42308833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7341485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376500724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1829947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570504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7453714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8616487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53620321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5097143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166876663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0305234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5049477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53003175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419536153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8592952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98167663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9699475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406793600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4182050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4350295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402210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75377137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7347816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68604345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13906010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1056377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16487360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43918346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602548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34319168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6967881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99365128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40058798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93373835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23672572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1061658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7884161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6676114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C1A9FA6F-FFB0-8E3F-C2BA-0B16FBCC142E}"/>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RQY South West London and St George's Mental Health NHS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86539010"/>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48694179"/>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01822575"/>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3591</TotalTime>
  <Words>9049</Words>
  <Application>Microsoft Office PowerPoint</Application>
  <PresentationFormat>Widescreen</PresentationFormat>
  <Paragraphs>1016</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South West London and St George's Mental Health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